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39D0D59F-1704-40C4-BE3D-A900C3339FEF}" type="datetimeFigureOut">
              <a:rPr lang="en-US" smtClean="0"/>
              <a:pPr/>
              <a:t>2/17/2011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B72D1119-980B-4DBA-B49E-47CA0665B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Post-Structuralism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 smtClean="0">
                <a:solidFill>
                  <a:schemeClr val="tx1"/>
                </a:solidFill>
              </a:rPr>
              <a:t>Taína</a:t>
            </a:r>
            <a:r>
              <a:rPr lang="en-US" dirty="0" smtClean="0">
                <a:solidFill>
                  <a:schemeClr val="tx1"/>
                </a:solidFill>
              </a:rPr>
              <a:t> Bonilla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English 126 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TR 1:00-2:30</a:t>
            </a:r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4400" dirty="0" smtClean="0"/>
              <a:t>Emerged in France in the 1960s</a:t>
            </a:r>
          </a:p>
          <a:p>
            <a:r>
              <a:rPr lang="en-US" sz="4400" dirty="0" smtClean="0"/>
              <a:t>Response and critique to structuralism </a:t>
            </a:r>
          </a:p>
          <a:p>
            <a:r>
              <a:rPr lang="en-US" sz="4400" dirty="0" smtClean="0"/>
              <a:t>Two key figures are Jacques Derrida and Ronald Barthes</a:t>
            </a:r>
            <a:endParaRPr lang="en-US" sz="44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Meaning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3600" dirty="0" smtClean="0"/>
              <a:t>Not all texts have the same meaning to all readers</a:t>
            </a:r>
          </a:p>
          <a:p>
            <a:r>
              <a:rPr lang="en-US" sz="3600" dirty="0" smtClean="0"/>
              <a:t>Depending on the reader’s self-perception is how they interpret the text</a:t>
            </a:r>
          </a:p>
          <a:p>
            <a:r>
              <a:rPr lang="en-US" sz="3600" dirty="0" smtClean="0"/>
              <a:t>The reader must be able to come up with different perspectives of the text even if they clash with each other in order to make a more comprehensive text.  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Authors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4000" dirty="0" smtClean="0"/>
              <a:t>Some authors of post structuralism are: </a:t>
            </a:r>
          </a:p>
          <a:p>
            <a:r>
              <a:rPr lang="en-US" sz="4000" dirty="0" smtClean="0"/>
              <a:t>Kathy Acker</a:t>
            </a:r>
          </a:p>
          <a:p>
            <a:r>
              <a:rPr lang="en-US" sz="4000" dirty="0" smtClean="0"/>
              <a:t>Judith Butler </a:t>
            </a:r>
          </a:p>
          <a:p>
            <a:r>
              <a:rPr lang="en-US" sz="4000" dirty="0" smtClean="0"/>
              <a:t>Ronald Barthes</a:t>
            </a:r>
          </a:p>
          <a:p>
            <a:r>
              <a:rPr lang="en-US" sz="4000" dirty="0" smtClean="0"/>
              <a:t>Jacques Derrida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New World </a:t>
            </a:r>
            <a:r>
              <a:rPr lang="en-US" dirty="0" smtClean="0"/>
              <a:t>Encyclopedia http://</a:t>
            </a:r>
            <a:r>
              <a:rPr lang="en-US" dirty="0" smtClean="0"/>
              <a:t>www.newworldencyclopedia.org/entry/Post-structuralism#Post-structuralism_as_Post-modernism</a:t>
            </a:r>
          </a:p>
          <a:p>
            <a:endParaRPr lang="en-US" dirty="0" smtClean="0"/>
          </a:p>
          <a:p>
            <a:r>
              <a:rPr lang="en-US" dirty="0" smtClean="0"/>
              <a:t> Dr. Kristi </a:t>
            </a:r>
            <a:r>
              <a:rPr lang="en-US" dirty="0" smtClean="0"/>
              <a:t>Siegel http://</a:t>
            </a:r>
            <a:r>
              <a:rPr lang="en-US" dirty="0" smtClean="0"/>
              <a:t>www.kristisiegel.com/theory.htm</a:t>
            </a:r>
          </a:p>
          <a:p>
            <a:endParaRPr lang="en-US" dirty="0" smtClean="0"/>
          </a:p>
          <a:p>
            <a:r>
              <a:rPr lang="en-US" dirty="0" err="1" smtClean="0"/>
              <a:t>WiseGeek</a:t>
            </a:r>
            <a:r>
              <a:rPr lang="en-US" dirty="0" smtClean="0"/>
              <a:t>  </a:t>
            </a:r>
            <a:r>
              <a:rPr lang="en-US" dirty="0" smtClean="0"/>
              <a:t>     http</a:t>
            </a:r>
            <a:r>
              <a:rPr lang="en-US" dirty="0" smtClean="0"/>
              <a:t>://</a:t>
            </a:r>
            <a:r>
              <a:rPr lang="en-US" dirty="0" smtClean="0"/>
              <a:t>www.wisegeek.com/what-is-post-structuralism.htm 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75</TotalTime>
  <Words>115</Words>
  <Application>Microsoft Office PowerPoint</Application>
  <PresentationFormat>On-screen Show (4:3)</PresentationFormat>
  <Paragraphs>24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Opulent</vt:lpstr>
      <vt:lpstr>Post-Structuralism </vt:lpstr>
      <vt:lpstr>History</vt:lpstr>
      <vt:lpstr>Meaning </vt:lpstr>
      <vt:lpstr>Authors </vt:lpstr>
      <vt:lpstr>References 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Post-Structuralism</dc:title>
  <dc:creator>Taina</dc:creator>
  <cp:lastModifiedBy>Taina</cp:lastModifiedBy>
  <cp:revision>8</cp:revision>
  <dcterms:created xsi:type="dcterms:W3CDTF">2011-02-17T05:46:26Z</dcterms:created>
  <dcterms:modified xsi:type="dcterms:W3CDTF">2011-02-17T07:02:37Z</dcterms:modified>
</cp:coreProperties>
</file>

<file path=docProps/thumbnail.jpeg>
</file>